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F45FBA0-40BD-AA45-B421-86B3884D6E58}" type="datetimeFigureOut">
              <a:rPr lang="en-US" smtClean="0"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51064EB-F422-CF49-93A5-A12BC2517B0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52" y="274638"/>
            <a:ext cx="4859699" cy="63358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58" y="321429"/>
            <a:ext cx="4795681" cy="63380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477" y="412432"/>
            <a:ext cx="4834176" cy="6445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55" y="144362"/>
            <a:ext cx="5040939" cy="6845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41" y="321530"/>
            <a:ext cx="4709958" cy="6219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56" y="168010"/>
            <a:ext cx="4970725" cy="6689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97" y="239259"/>
            <a:ext cx="4871510" cy="61599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8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Commuter Tutors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Hadfield</dc:creator>
  <cp:lastModifiedBy>Jessica Hadfield</cp:lastModifiedBy>
  <cp:revision>1</cp:revision>
  <dcterms:created xsi:type="dcterms:W3CDTF">2012-10-08T00:24:23Z</dcterms:created>
  <dcterms:modified xsi:type="dcterms:W3CDTF">2012-10-08T00:32:46Z</dcterms:modified>
</cp:coreProperties>
</file>